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84" r:id="rId3"/>
  </p:sldMasterIdLst>
  <p:handoutMasterIdLst>
    <p:handoutMasterId r:id="rId12"/>
  </p:handoutMasterIdLst>
  <p:sldIdLst>
    <p:sldId id="256" r:id="rId4"/>
    <p:sldId id="262" r:id="rId5"/>
    <p:sldId id="257" r:id="rId6"/>
    <p:sldId id="264" r:id="rId7"/>
    <p:sldId id="263" r:id="rId8"/>
    <p:sldId id="265" r:id="rId9"/>
    <p:sldId id="266" r:id="rId10"/>
    <p:sldId id="25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66A46-2CE1-45F7-A429-806F3350D545}" type="datetime1">
              <a:rPr lang="en-US" altLang="en-US"/>
              <a:pPr/>
              <a:t>9/25/2015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964AB0-205B-4217-8D39-E2A1F8805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45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74676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06B29-08F0-4D5A-8CE7-BF0A1EEA6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71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B9CA5-2BF6-42F3-8CBF-D870C3B23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24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3535B-0AC9-4FF5-96D2-EB8108A11F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95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4420F-8965-4FF4-8CAA-A68D4DD39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72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05D32-5FB6-49CD-BB0A-FB73C8826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221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62F5B-7720-4E02-9BE8-34C0A3B634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22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56867-DA6E-4B95-AD44-E3153BC8E6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537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F7E1E-19AF-467A-AA59-03121C261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433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1AAD7-DED9-418F-AC6B-764A435F9A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2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8D966-C3D4-496B-AE03-1658512ECF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4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FB8EE-8383-4EEA-8EBB-FCBB079F29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CED50-95F1-487F-91E7-0326F440D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857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ADCAD-3A56-4D3E-A370-4BF40590C8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20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6259AF-A015-4362-B84E-958708A926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58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0F0B3-0247-46CB-991D-469EA34254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93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EC5AB-9CE7-48E8-89D5-5C18854C1C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00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9FA21-8ED8-4C00-8178-CF7CBE9E81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20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962B5-250F-463D-9F79-E646FB30E6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53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9ACC9-98FB-4AA7-905E-5D34695233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1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8FE96-609F-4238-8EE6-2FE7F3E010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0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C82C2-9F16-4CF0-A982-1F8EC88B4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76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5C81D-F808-4722-AF4D-63CC308FFB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5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47546-13AA-4125-8AE9-5DC18C4F5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98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D3FF6-DD62-4936-8596-3625B2276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9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A0BEF-EBAE-40C1-87ED-EBDD5F4D2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3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4359F-E378-4914-A0E6-5E1EDF5E0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24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E4FC2-FA4B-4F34-B899-0ED38187A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83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49" descr="moses_t_nv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35D050-7208-4F11-AF2B-EBA973FDF9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6" r:id="rId4"/>
    <p:sldLayoutId id="214748365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20" descr="moses_c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F02E3A-2985-4B84-A695-41B763D435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50" descr="moses_t_n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13C9F7-1C58-472F-905E-1451FD3DAA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2057400"/>
            <a:ext cx="5943600" cy="914400"/>
          </a:xfrm>
        </p:spPr>
        <p:txBody>
          <a:bodyPr/>
          <a:lstStyle/>
          <a:p>
            <a:r>
              <a:rPr lang="en-US" i="1" spc="3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dobe Garamond Pro" pitchFamily="18" charset="0"/>
              </a:rPr>
              <a:t>MY SERVANT IS DEAD</a:t>
            </a:r>
            <a:endParaRPr lang="en-US" i="1" spc="3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dobe Garamond Pro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 smtClean="0">
                <a:solidFill>
                  <a:schemeClr val="bg1"/>
                </a:solidFill>
              </a:rPr>
              <a:t>Joshua 1:1, 2</a:t>
            </a:r>
            <a:endParaRPr lang="en-US" spc="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2" y="4246684"/>
            <a:ext cx="2357435" cy="2611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9"/>
          <a:stretch/>
        </p:blipFill>
        <p:spPr>
          <a:xfrm>
            <a:off x="-762000" y="723223"/>
            <a:ext cx="5562600" cy="5982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34192"/>
            <a:ext cx="2667000" cy="960438"/>
          </a:xfrm>
        </p:spPr>
        <p:txBody>
          <a:bodyPr/>
          <a:lstStyle/>
          <a:p>
            <a:r>
              <a:rPr lang="en-US" sz="5400" dirty="0" smtClean="0">
                <a:ln>
                  <a:gradFill>
                    <a:gsLst>
                      <a:gs pos="0">
                        <a:schemeClr val="bg1">
                          <a:lumMod val="65000"/>
                        </a:schemeClr>
                      </a:gs>
                      <a:gs pos="5000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ln>
                <a:solidFill>
                  <a:schemeClr val="tx1">
                    <a:alpha val="5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38100" stA="55000" endA="300" endPos="46000" dist="12700" dir="5400000" sy="-100000" algn="bl" rotWithShape="0"/>
                </a:effectLst>
                <a:latin typeface="Adobe Garamond Pro" pitchFamily="18" charset="0"/>
              </a:rPr>
              <a:t>Death &amp;</a:t>
            </a:r>
            <a:br>
              <a:rPr lang="en-US" sz="5400" dirty="0" smtClean="0">
                <a:ln>
                  <a:gradFill>
                    <a:gsLst>
                      <a:gs pos="0">
                        <a:schemeClr val="bg1">
                          <a:lumMod val="65000"/>
                        </a:schemeClr>
                      </a:gs>
                      <a:gs pos="5000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ln>
                <a:solidFill>
                  <a:schemeClr val="tx1">
                    <a:alpha val="5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38100" stA="55000" endA="300" endPos="46000" dist="12700" dir="5400000" sy="-100000" algn="bl" rotWithShape="0"/>
                </a:effectLst>
                <a:latin typeface="Adobe Garamond Pro" pitchFamily="18" charset="0"/>
              </a:rPr>
            </a:br>
            <a:r>
              <a:rPr lang="en-US" sz="5400" dirty="0" smtClean="0">
                <a:ln>
                  <a:gradFill>
                    <a:gsLst>
                      <a:gs pos="0">
                        <a:schemeClr val="bg1">
                          <a:lumMod val="65000"/>
                        </a:schemeClr>
                      </a:gs>
                      <a:gs pos="50000">
                        <a:schemeClr val="bg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</a:ln>
                <a:solidFill>
                  <a:schemeClr val="tx1">
                    <a:alpha val="53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38100" stA="55000" endA="300" endPos="46000" dist="12700" dir="5400000" sy="-100000" algn="bl" rotWithShape="0"/>
                </a:effectLst>
                <a:latin typeface="Adobe Garamond Pro" pitchFamily="18" charset="0"/>
              </a:rPr>
              <a:t>Funerals</a:t>
            </a:r>
            <a:endParaRPr lang="en-US" sz="5400" dirty="0">
              <a:ln>
                <a:gradFill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/>
                    </a:gs>
                    <a:gs pos="100000">
                      <a:schemeClr val="tx1"/>
                    </a:gs>
                  </a:gsLst>
                  <a:lin ang="5400000" scaled="0"/>
                </a:gradFill>
              </a:ln>
              <a:solidFill>
                <a:schemeClr val="tx1">
                  <a:alpha val="53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38100" stA="55000" endA="300" endPos="46000" dist="12700" dir="5400000" sy="-100000" algn="bl" rotWithShape="0"/>
              </a:effectLst>
              <a:latin typeface="Adobe Garamond Pro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8400" y="1752600"/>
            <a:ext cx="6553200" cy="4038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THROUGHOUT THE BIBLE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“and he died” (Gen. 5:5ff)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“…where Aaron died, and where he was buried…” (Deut. 10:6)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Abner (2 Sam. 3:31-39)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“Then Elisha died, and they buried him. …” (2 Kin. 13:20)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 widow’s son at Nain (Lk. 7:11-17)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Etc.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251" y="215391"/>
            <a:ext cx="7751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“…Till 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you return to the ground, For out of it you were taken; For dust you are, And to dust you shall </a:t>
            </a:r>
            <a:r>
              <a:rPr lang="en-US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return” (Gen. 3:19)</a:t>
            </a:r>
            <a:endParaRPr 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251" y="5928583"/>
            <a:ext cx="7751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“You 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hide Your face, they are troubled; You take away their breath, they die and return to their </a:t>
            </a:r>
            <a:r>
              <a:rPr lang="en-US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dust” (Ps. 104:29)</a:t>
            </a:r>
            <a:endParaRPr 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3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90" t="9777" r="6294" b="11042"/>
          <a:stretch/>
        </p:blipFill>
        <p:spPr>
          <a:xfrm>
            <a:off x="-1" y="4572001"/>
            <a:ext cx="9144001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Born in dangerous times (Ex. 1:22-2:4)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Rescued and adopted by Pharaoh's daughter (Ex. 2:5-10; Acts 7:19-22)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Made tough choices when </a:t>
            </a:r>
            <a:r>
              <a:rPr lang="en-US" dirty="0"/>
              <a:t>h</a:t>
            </a:r>
            <a:r>
              <a:rPr lang="en-US" dirty="0" smtClean="0"/>
              <a:t>e became of age (Heb. 11:24-27)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pc="-50" dirty="0" smtClean="0"/>
              <a:t>Sought to deliver his brethren (Acts 7:23-29)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ommissioned to deliver Israel out of Egypt at 80 years old (Acts 7:30-36)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4389437"/>
            <a:ext cx="7735887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90" t="9777" r="6294" b="11042"/>
          <a:stretch/>
        </p:blipFill>
        <p:spPr>
          <a:xfrm>
            <a:off x="-1" y="4572000"/>
            <a:ext cx="9144001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Black" panose="020B0A04020102020204" pitchFamily="34" charset="0"/>
              </a:rPr>
              <a:t>God </a:t>
            </a:r>
            <a:r>
              <a:rPr lang="en-US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OWNED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Moses</a:t>
            </a:r>
          </a:p>
          <a:p>
            <a:pPr lvl="1"/>
            <a:r>
              <a:rPr lang="en-US" dirty="0" smtClean="0"/>
              <a:t>“Moses the man of God” (Deut. 33:1)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Black" panose="020B0A04020102020204" pitchFamily="34" charset="0"/>
              </a:rPr>
              <a:t>Does God recognize and own you?</a:t>
            </a:r>
          </a:p>
          <a:p>
            <a:pPr lvl="1"/>
            <a:r>
              <a:rPr lang="en-US" dirty="0" smtClean="0"/>
              <a:t>1 Corinthians 6:19, 20</a:t>
            </a:r>
          </a:p>
          <a:p>
            <a:pPr lvl="1"/>
            <a:r>
              <a:rPr lang="en-US" dirty="0" smtClean="0"/>
              <a:t>Romans 14:8</a:t>
            </a:r>
          </a:p>
          <a:p>
            <a:pPr lvl="1"/>
            <a:r>
              <a:rPr lang="en-US" dirty="0" smtClean="0"/>
              <a:t>Deuteronomy 32:5, 6</a:t>
            </a:r>
          </a:p>
          <a:p>
            <a:pPr lvl="1"/>
            <a:r>
              <a:rPr lang="en-US" dirty="0" smtClean="0"/>
              <a:t>Matthew 7:21-23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4389437"/>
            <a:ext cx="5133975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4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90" t="9777" r="6294" b="11042"/>
          <a:stretch/>
        </p:blipFill>
        <p:spPr>
          <a:xfrm>
            <a:off x="-1" y="4572001"/>
            <a:ext cx="9144001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“Thus Israel saw the great work which the LORD had done in Egypt; so the people feared the LORD, and believed the LORD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His servant Moses</a:t>
            </a:r>
            <a:r>
              <a:rPr lang="en-US" dirty="0" smtClean="0"/>
              <a:t>” (Ex. 14:31)</a:t>
            </a:r>
          </a:p>
          <a:p>
            <a:r>
              <a:rPr lang="en-US" dirty="0" smtClean="0"/>
              <a:t>“And Moses indeed was faithful in all His house as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servant</a:t>
            </a:r>
            <a:r>
              <a:rPr lang="en-US" dirty="0" smtClean="0"/>
              <a:t>…” (Heb. 3:5)</a:t>
            </a:r>
          </a:p>
          <a:p>
            <a:r>
              <a:rPr lang="en-US" dirty="0" smtClean="0"/>
              <a:t>Are you a slave of God (Rom. 6:16-22)?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313237"/>
            <a:ext cx="8305801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69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90" t="9777" r="6294" b="11042"/>
          <a:stretch/>
        </p:blipFill>
        <p:spPr>
          <a:xfrm>
            <a:off x="-1" y="4572001"/>
            <a:ext cx="9144001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02638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pc="-150" dirty="0" smtClean="0">
                <a:latin typeface="Arial Black" panose="020B0A04020102020204" pitchFamily="34" charset="0"/>
              </a:rPr>
              <a:t>PHYSICAL DEATH is not a statement of SPIRITUAL CONDEMNATION</a:t>
            </a:r>
          </a:p>
          <a:p>
            <a:pPr lvl="1"/>
            <a:r>
              <a:rPr lang="en-US" dirty="0" smtClean="0"/>
              <a:t>“I go the way of all the earth; be strong, therefore, and prove yourself a man” (1 Kin. 2:2; cf. Heb. 9:27)</a:t>
            </a:r>
          </a:p>
          <a:p>
            <a:pPr lvl="1"/>
            <a:r>
              <a:rPr lang="en-US" dirty="0" smtClean="0"/>
              <a:t>“What man can live and not see death? Can he deliver his life from the power of the grave? Selah” (Ps. 89:48)</a:t>
            </a:r>
          </a:p>
          <a:p>
            <a:pPr lvl="1"/>
            <a:r>
              <a:rPr lang="en-US" dirty="0" smtClean="0"/>
              <a:t>Ecclesiastes 9:1-9</a:t>
            </a:r>
          </a:p>
          <a:p>
            <a:pPr lvl="1"/>
            <a:r>
              <a:rPr lang="en-US" dirty="0" smtClean="0"/>
              <a:t>Revelation 6:9-11</a:t>
            </a:r>
          </a:p>
          <a:p>
            <a:pPr lvl="1"/>
            <a:endParaRPr lang="en-US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4313237"/>
            <a:ext cx="8577263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3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90" t="9777" r="6294" b="11042"/>
          <a:stretch/>
        </p:blipFill>
        <p:spPr>
          <a:xfrm>
            <a:off x="-1" y="4572001"/>
            <a:ext cx="9144001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esire to die as the righteous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 23:10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refuge is found for the righteous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14:32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earless to face with the Shepherd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23:4; Philippians 1:21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recious in God’s sight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116:15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 blessed rest for those in Christ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14:13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4313237"/>
            <a:ext cx="8577263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38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9968"/>
            <a:ext cx="9144000" cy="3298032"/>
          </a:xfrm>
          <a:prstGeom prst="rect">
            <a:avLst/>
          </a:prstGeom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02" y="3548063"/>
            <a:ext cx="7735887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7009"/>
            <a:ext cx="8915399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2659" y="2800290"/>
            <a:ext cx="5046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“__________ My servant is dead”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199" y="457200"/>
            <a:ext cx="6324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"But I know you, that you do not have the love of God in </a:t>
            </a:r>
            <a:r>
              <a:rPr lang="en-US" sz="2000" b="1" dirty="0" smtClean="0">
                <a:solidFill>
                  <a:schemeClr val="bg1"/>
                </a:solidFill>
              </a:rPr>
              <a:t>you” (Jn. 5:42)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445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Default Design</vt:lpstr>
      <vt:lpstr>1_Custom Design</vt:lpstr>
      <vt:lpstr>1_Default Design</vt:lpstr>
      <vt:lpstr>PowerPoint Presentation</vt:lpstr>
      <vt:lpstr>Death &amp; Funerals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Steven J. Wallace</cp:lastModifiedBy>
  <cp:revision>209</cp:revision>
  <dcterms:created xsi:type="dcterms:W3CDTF">2010-09-23T14:16:02Z</dcterms:created>
  <dcterms:modified xsi:type="dcterms:W3CDTF">2015-09-26T00:18:29Z</dcterms:modified>
</cp:coreProperties>
</file>